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2EFC15-C7EF-0A35-61B4-784216B3F8B7}" v="52" dt="2025-04-12T01:30:01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UGUSTO ROCHA" userId="S::miguel.augusto@portalsesisp.org.br::a39c5cff-7c0b-4121-8e37-140a77a62998" providerId="AD" clId="Web-{AF2EFC15-C7EF-0A35-61B4-784216B3F8B7}"/>
    <pc:docChg chg="addSld modSld">
      <pc:chgData name="MIGUEL AUGUSTO ROCHA" userId="S::miguel.augusto@portalsesisp.org.br::a39c5cff-7c0b-4121-8e37-140a77a62998" providerId="AD" clId="Web-{AF2EFC15-C7EF-0A35-61B4-784216B3F8B7}" dt="2025-04-12T01:30:26.168" v="38"/>
      <pc:docMkLst>
        <pc:docMk/>
      </pc:docMkLst>
      <pc:sldChg chg="addSp delSp modSp mod setBg">
        <pc:chgData name="MIGUEL AUGUSTO ROCHA" userId="S::miguel.augusto@portalsesisp.org.br::a39c5cff-7c0b-4121-8e37-140a77a62998" providerId="AD" clId="Web-{AF2EFC15-C7EF-0A35-61B4-784216B3F8B7}" dt="2025-04-12T01:30:26.168" v="38"/>
        <pc:sldMkLst>
          <pc:docMk/>
          <pc:sldMk cId="2210866551" sldId="256"/>
        </pc:sldMkLst>
        <pc:spChg chg="del">
          <ac:chgData name="MIGUEL AUGUSTO ROCHA" userId="S::miguel.augusto@portalsesisp.org.br::a39c5cff-7c0b-4121-8e37-140a77a62998" providerId="AD" clId="Web-{AF2EFC15-C7EF-0A35-61B4-784216B3F8B7}" dt="2025-04-12T01:28:21.117" v="0"/>
          <ac:spMkLst>
            <pc:docMk/>
            <pc:sldMk cId="2210866551" sldId="256"/>
            <ac:spMk id="2" creationId="{00000000-0000-0000-0000-000000000000}"/>
          </ac:spMkLst>
        </pc:spChg>
        <pc:spChg chg="del">
          <ac:chgData name="MIGUEL AUGUSTO ROCHA" userId="S::miguel.augusto@portalsesisp.org.br::a39c5cff-7c0b-4121-8e37-140a77a62998" providerId="AD" clId="Web-{AF2EFC15-C7EF-0A35-61B4-784216B3F8B7}" dt="2025-04-12T01:28:22.805" v="1"/>
          <ac:spMkLst>
            <pc:docMk/>
            <pc:sldMk cId="2210866551" sldId="256"/>
            <ac:spMk id="3" creationId="{00000000-0000-0000-0000-000000000000}"/>
          </ac:spMkLst>
        </pc:spChg>
        <pc:spChg chg="add">
          <ac:chgData name="MIGUEL AUGUSTO ROCHA" userId="S::miguel.augusto@portalsesisp.org.br::a39c5cff-7c0b-4121-8e37-140a77a62998" providerId="AD" clId="Web-{AF2EFC15-C7EF-0A35-61B4-784216B3F8B7}" dt="2025-04-12T01:30:26.168" v="38"/>
          <ac:spMkLst>
            <pc:docMk/>
            <pc:sldMk cId="2210866551" sldId="256"/>
            <ac:spMk id="9" creationId="{42A4FC2C-047E-45A5-965D-8E1E3BF09BC6}"/>
          </ac:spMkLst>
        </pc:spChg>
        <pc:picChg chg="add mod">
          <ac:chgData name="MIGUEL AUGUSTO ROCHA" userId="S::miguel.augusto@portalsesisp.org.br::a39c5cff-7c0b-4121-8e37-140a77a62998" providerId="AD" clId="Web-{AF2EFC15-C7EF-0A35-61B4-784216B3F8B7}" dt="2025-04-12T01:30:26.168" v="38"/>
          <ac:picMkLst>
            <pc:docMk/>
            <pc:sldMk cId="2210866551" sldId="256"/>
            <ac:picMk id="4" creationId="{6816A0B4-105B-6821-354E-DBF8AECA3767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8:57.259" v="20"/>
        <pc:sldMkLst>
          <pc:docMk/>
          <pc:sldMk cId="2775662534" sldId="257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8:57.259" v="20"/>
          <ac:picMkLst>
            <pc:docMk/>
            <pc:sldMk cId="2775662534" sldId="257"/>
            <ac:picMk id="2" creationId="{79B3569A-2DF6-0DF7-3165-E0F9964CDEFC}"/>
          </ac:picMkLst>
        </pc:picChg>
      </pc:sldChg>
      <pc:sldChg chg="addSp modSp add mod replId setBg">
        <pc:chgData name="MIGUEL AUGUSTO ROCHA" userId="S::miguel.augusto@portalsesisp.org.br::a39c5cff-7c0b-4121-8e37-140a77a62998" providerId="AD" clId="Web-{AF2EFC15-C7EF-0A35-61B4-784216B3F8B7}" dt="2025-04-12T01:30:22.965" v="37"/>
        <pc:sldMkLst>
          <pc:docMk/>
          <pc:sldMk cId="802374342" sldId="258"/>
        </pc:sldMkLst>
        <pc:spChg chg="add">
          <ac:chgData name="MIGUEL AUGUSTO ROCHA" userId="S::miguel.augusto@portalsesisp.org.br::a39c5cff-7c0b-4121-8e37-140a77a62998" providerId="AD" clId="Web-{AF2EFC15-C7EF-0A35-61B4-784216B3F8B7}" dt="2025-04-12T01:30:22.965" v="37"/>
          <ac:spMkLst>
            <pc:docMk/>
            <pc:sldMk cId="802374342" sldId="258"/>
            <ac:spMk id="7" creationId="{42A4FC2C-047E-45A5-965D-8E1E3BF09BC6}"/>
          </ac:spMkLst>
        </pc:spChg>
        <pc:picChg chg="add mod">
          <ac:chgData name="MIGUEL AUGUSTO ROCHA" userId="S::miguel.augusto@portalsesisp.org.br::a39c5cff-7c0b-4121-8e37-140a77a62998" providerId="AD" clId="Web-{AF2EFC15-C7EF-0A35-61B4-784216B3F8B7}" dt="2025-04-12T01:30:22.965" v="37"/>
          <ac:picMkLst>
            <pc:docMk/>
            <pc:sldMk cId="802374342" sldId="258"/>
            <ac:picMk id="2" creationId="{4F2ADCDD-1BA4-46C5-6898-2ED1BB3526CB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08.291" v="22"/>
        <pc:sldMkLst>
          <pc:docMk/>
          <pc:sldMk cId="687383146" sldId="259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08.291" v="22"/>
          <ac:picMkLst>
            <pc:docMk/>
            <pc:sldMk cId="687383146" sldId="259"/>
            <ac:picMk id="2" creationId="{E14ADFAE-1C15-FA6E-FB5D-895DF74DC9F9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11.760" v="23"/>
        <pc:sldMkLst>
          <pc:docMk/>
          <pc:sldMk cId="2178270733" sldId="260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11.760" v="23"/>
          <ac:picMkLst>
            <pc:docMk/>
            <pc:sldMk cId="2178270733" sldId="260"/>
            <ac:picMk id="2" creationId="{57D4F430-92AF-94DF-20AD-C829B062B297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15.338" v="24"/>
        <pc:sldMkLst>
          <pc:docMk/>
          <pc:sldMk cId="4262674034" sldId="261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15.338" v="24"/>
          <ac:picMkLst>
            <pc:docMk/>
            <pc:sldMk cId="4262674034" sldId="261"/>
            <ac:picMk id="2" creationId="{43BADB53-26C7-7248-0E62-F7B043E3C4DD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20.947" v="25"/>
        <pc:sldMkLst>
          <pc:docMk/>
          <pc:sldMk cId="2290047642" sldId="262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20.947" v="25"/>
          <ac:picMkLst>
            <pc:docMk/>
            <pc:sldMk cId="2290047642" sldId="262"/>
            <ac:picMk id="2" creationId="{1A6FE35D-C11C-EFFB-C50D-4CF1487C869F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24.588" v="26"/>
        <pc:sldMkLst>
          <pc:docMk/>
          <pc:sldMk cId="1522821247" sldId="263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24.588" v="26"/>
          <ac:picMkLst>
            <pc:docMk/>
            <pc:sldMk cId="1522821247" sldId="263"/>
            <ac:picMk id="2" creationId="{45D82F6D-AF44-3F51-D492-1D315433F01C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29.901" v="27"/>
        <pc:sldMkLst>
          <pc:docMk/>
          <pc:sldMk cId="3136032614" sldId="264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29.901" v="27"/>
          <ac:picMkLst>
            <pc:docMk/>
            <pc:sldMk cId="3136032614" sldId="264"/>
            <ac:picMk id="2" creationId="{033DB300-311F-C054-8DA4-CFBEC4FCCBFF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34.463" v="28"/>
        <pc:sldMkLst>
          <pc:docMk/>
          <pc:sldMk cId="870954676" sldId="265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34.463" v="28"/>
          <ac:picMkLst>
            <pc:docMk/>
            <pc:sldMk cId="870954676" sldId="265"/>
            <ac:picMk id="2" creationId="{82B0E91C-51D7-0B87-0E4E-4FB103889D95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40.386" v="29"/>
        <pc:sldMkLst>
          <pc:docMk/>
          <pc:sldMk cId="4209849328" sldId="266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40.386" v="29"/>
          <ac:picMkLst>
            <pc:docMk/>
            <pc:sldMk cId="4209849328" sldId="266"/>
            <ac:picMk id="2" creationId="{36A886BB-EE39-8DE0-C6CE-CFA95BB66712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42.589" v="30"/>
        <pc:sldMkLst>
          <pc:docMk/>
          <pc:sldMk cId="3880983568" sldId="267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42.589" v="30"/>
          <ac:picMkLst>
            <pc:docMk/>
            <pc:sldMk cId="3880983568" sldId="267"/>
            <ac:picMk id="2" creationId="{C7965334-C03C-6E08-1E92-BB61E49B9EE6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44.729" v="31"/>
        <pc:sldMkLst>
          <pc:docMk/>
          <pc:sldMk cId="2882407071" sldId="268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44.729" v="31"/>
          <ac:picMkLst>
            <pc:docMk/>
            <pc:sldMk cId="2882407071" sldId="268"/>
            <ac:picMk id="2" creationId="{8977AFF0-4969-7903-A79C-5F7D57FD0EE2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48.370" v="32"/>
        <pc:sldMkLst>
          <pc:docMk/>
          <pc:sldMk cId="2937158800" sldId="269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48.370" v="32"/>
          <ac:picMkLst>
            <pc:docMk/>
            <pc:sldMk cId="2937158800" sldId="269"/>
            <ac:picMk id="2" creationId="{21D78B38-80AF-9C2B-65DE-995AEB17E4F8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51.448" v="33"/>
        <pc:sldMkLst>
          <pc:docMk/>
          <pc:sldMk cId="470574137" sldId="270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51.448" v="33"/>
          <ac:picMkLst>
            <pc:docMk/>
            <pc:sldMk cId="470574137" sldId="270"/>
            <ac:picMk id="2" creationId="{C8004B3C-76F6-E1C8-2C41-0F7ACE86C967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54.589" v="34"/>
        <pc:sldMkLst>
          <pc:docMk/>
          <pc:sldMk cId="1429357592" sldId="271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54.589" v="34"/>
          <ac:picMkLst>
            <pc:docMk/>
            <pc:sldMk cId="1429357592" sldId="271"/>
            <ac:picMk id="2" creationId="{136B06EF-DB29-96EB-439C-CD4D90DD3876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29:57.120" v="35"/>
        <pc:sldMkLst>
          <pc:docMk/>
          <pc:sldMk cId="1083138271" sldId="272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29:57.120" v="35"/>
          <ac:picMkLst>
            <pc:docMk/>
            <pc:sldMk cId="1083138271" sldId="272"/>
            <ac:picMk id="2" creationId="{27D8DD73-1A60-A1B4-C1F2-D21EDB7F90BB}"/>
          </ac:picMkLst>
        </pc:picChg>
      </pc:sldChg>
      <pc:sldChg chg="addSp modSp add replId">
        <pc:chgData name="MIGUEL AUGUSTO ROCHA" userId="S::miguel.augusto@portalsesisp.org.br::a39c5cff-7c0b-4121-8e37-140a77a62998" providerId="AD" clId="Web-{AF2EFC15-C7EF-0A35-61B4-784216B3F8B7}" dt="2025-04-12T01:30:01.277" v="36"/>
        <pc:sldMkLst>
          <pc:docMk/>
          <pc:sldMk cId="14470541" sldId="273"/>
        </pc:sldMkLst>
        <pc:picChg chg="add mod">
          <ac:chgData name="MIGUEL AUGUSTO ROCHA" userId="S::miguel.augusto@portalsesisp.org.br::a39c5cff-7c0b-4121-8e37-140a77a62998" providerId="AD" clId="Web-{AF2EFC15-C7EF-0A35-61B4-784216B3F8B7}" dt="2025-04-12T01:30:01.277" v="36"/>
          <ac:picMkLst>
            <pc:docMk/>
            <pc:sldMk cId="14470541" sldId="273"/>
            <ac:picMk id="2" creationId="{3FB94E3F-30AF-B54E-B40F-5408601AC4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11.04.2025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816A0B4-105B-6821-354E-DBF8AECA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B28FB-B106-8C5E-6CEA-9BBF7A480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82B0E91C-51D7-0B87-0E4E-4FB10388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54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0E08-0A9A-49BB-450B-AFC47A3AF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36A886BB-EE39-8DE0-C6CE-CFA95BB66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67752-1370-553D-91BB-77978D84C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C7965334-C03C-6E08-1E92-BB61E49B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8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9D697-9A6D-99F0-DB94-70C20687E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977AFF0-4969-7903-A79C-5F7D57FD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07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2EF0-FDFF-64C0-3BA2-46FB911E1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1D78B38-80AF-9C2B-65DE-995AEB17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15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0EB41-094B-1397-4BC3-FD84293A6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C8004B3C-76F6-E1C8-2C41-0F7ACE86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74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60D0B-7F31-B3E2-0BE2-579CA47EB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Linha do tempo&#10;&#10;O conteúdo gerado por IA pode estar incorreto.">
            <a:extLst>
              <a:ext uri="{FF2B5EF4-FFF2-40B4-BE49-F238E27FC236}">
                <a16:creationId xmlns:a16="http://schemas.microsoft.com/office/drawing/2014/main" id="{136B06EF-DB29-96EB-439C-CD4D90DD3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7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D5F0-CEEA-7D94-E01E-66A4206B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7D8DD73-1A60-A1B4-C1F2-D21EDB7F9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38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39141-D265-B1D0-0A85-5C351FA48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FB94E3F-30AF-B54E-B40F-5408601A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F39F3-E570-6854-DC2C-287D0E823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79B3569A-2DF6-0DF7-3165-E0F9964CD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662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05D863-378B-5C06-D03E-ED0FCD17B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Imagem 1" descr="Gráfico, Diagrama&#10;&#10;O conteúdo gerado por IA pode estar incorreto.">
            <a:extLst>
              <a:ext uri="{FF2B5EF4-FFF2-40B4-BE49-F238E27FC236}">
                <a16:creationId xmlns:a16="http://schemas.microsoft.com/office/drawing/2014/main" id="{4F2ADCDD-1BA4-46C5-6898-2ED1BB3526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74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D6664-FFA1-571A-8395-39887F17D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E14ADFAE-1C15-FA6E-FB5D-895DF74DC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8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76B77-4907-5035-3962-61BC06348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57D4F430-92AF-94DF-20AD-C829B062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7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A153-2865-8726-A0A4-6E1DBD170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43BADB53-26C7-7248-0E62-F7B043E3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7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EC957-0A33-B413-FB9E-4564B2356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1A6FE35D-C11C-EFFB-C50D-4CF1487C8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04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67648-60AB-5EA2-FEB7-211F33903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5D82F6D-AF44-3F51-D492-1D315433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21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B1738-354A-BD43-868D-F8A163BFE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Texto, Site&#10;&#10;O conteúdo gerado por IA pode estar incorreto.">
            <a:extLst>
              <a:ext uri="{FF2B5EF4-FFF2-40B4-BE49-F238E27FC236}">
                <a16:creationId xmlns:a16="http://schemas.microsoft.com/office/drawing/2014/main" id="{033DB300-311F-C054-8DA4-CFBEC4FC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326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19</cp:revision>
  <dcterms:created xsi:type="dcterms:W3CDTF">2025-04-12T01:28:08Z</dcterms:created>
  <dcterms:modified xsi:type="dcterms:W3CDTF">2025-04-12T01:30:27Z</dcterms:modified>
</cp:coreProperties>
</file>